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9" r:id="rId5"/>
    <p:sldId id="284" r:id="rId6"/>
    <p:sldId id="361" r:id="rId7"/>
    <p:sldId id="854" r:id="rId8"/>
    <p:sldId id="506" r:id="rId9"/>
    <p:sldId id="856" r:id="rId10"/>
    <p:sldId id="262" r:id="rId11"/>
    <p:sldId id="472" r:id="rId12"/>
    <p:sldId id="462" r:id="rId13"/>
    <p:sldId id="490" r:id="rId14"/>
    <p:sldId id="494" r:id="rId15"/>
    <p:sldId id="491" r:id="rId16"/>
    <p:sldId id="493" r:id="rId17"/>
    <p:sldId id="495" r:id="rId18"/>
    <p:sldId id="855" r:id="rId19"/>
    <p:sldId id="499" r:id="rId20"/>
    <p:sldId id="500" r:id="rId21"/>
    <p:sldId id="497" r:id="rId22"/>
    <p:sldId id="501" r:id="rId23"/>
    <p:sldId id="485" r:id="rId24"/>
    <p:sldId id="502" r:id="rId25"/>
    <p:sldId id="503" r:id="rId26"/>
    <p:sldId id="504" r:id="rId27"/>
    <p:sldId id="505" r:id="rId28"/>
    <p:sldId id="46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an Nguyen Thanh" initials="LNT" lastIdx="1" clrIdx="0">
    <p:extLst>
      <p:ext uri="{19B8F6BF-5375-455C-9EA6-DF929625EA0E}">
        <p15:presenceInfo xmlns:p15="http://schemas.microsoft.com/office/powerpoint/2012/main" userId="Loan Nguyen Than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06" autoAdjust="0"/>
    <p:restoredTop sz="94660"/>
  </p:normalViewPr>
  <p:slideViewPr>
    <p:cSldViewPr snapToGrid="0">
      <p:cViewPr varScale="1">
        <p:scale>
          <a:sx n="95" d="100"/>
          <a:sy n="95" d="100"/>
        </p:scale>
        <p:origin x="22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an Nguyen Thanh" userId="a13e4771-7b71-4f1e-b743-20a119b822ac" providerId="ADAL" clId="{FE66E504-4EDA-4ACC-86E4-96B9164BC85D}"/>
    <pc:docChg chg="undo custSel addSld modSld">
      <pc:chgData name="Loan Nguyen Thanh" userId="a13e4771-7b71-4f1e-b743-20a119b822ac" providerId="ADAL" clId="{FE66E504-4EDA-4ACC-86E4-96B9164BC85D}" dt="2021-02-07T09:36:04.796" v="210" actId="1076"/>
      <pc:docMkLst>
        <pc:docMk/>
      </pc:docMkLst>
      <pc:sldChg chg="modSp mod">
        <pc:chgData name="Loan Nguyen Thanh" userId="a13e4771-7b71-4f1e-b743-20a119b822ac" providerId="ADAL" clId="{FE66E504-4EDA-4ACC-86E4-96B9164BC85D}" dt="2021-02-07T09:22:38.876" v="0" actId="14100"/>
        <pc:sldMkLst>
          <pc:docMk/>
          <pc:sldMk cId="713201908" sldId="258"/>
        </pc:sldMkLst>
        <pc:picChg chg="mod">
          <ac:chgData name="Loan Nguyen Thanh" userId="a13e4771-7b71-4f1e-b743-20a119b822ac" providerId="ADAL" clId="{FE66E504-4EDA-4ACC-86E4-96B9164BC85D}" dt="2021-02-07T09:22:38.876" v="0" actId="14100"/>
          <ac:picMkLst>
            <pc:docMk/>
            <pc:sldMk cId="713201908" sldId="258"/>
            <ac:picMk id="6" creationId="{86B634A5-D9CC-423A-95BF-7EF327B70CB1}"/>
          </ac:picMkLst>
        </pc:picChg>
      </pc:sldChg>
      <pc:sldChg chg="addSp delSp modSp new mod">
        <pc:chgData name="Loan Nguyen Thanh" userId="a13e4771-7b71-4f1e-b743-20a119b822ac" providerId="ADAL" clId="{FE66E504-4EDA-4ACC-86E4-96B9164BC85D}" dt="2021-02-07T09:31:57.973" v="167" actId="14100"/>
        <pc:sldMkLst>
          <pc:docMk/>
          <pc:sldMk cId="3452816053" sldId="260"/>
        </pc:sldMkLst>
        <pc:spChg chg="del">
          <ac:chgData name="Loan Nguyen Thanh" userId="a13e4771-7b71-4f1e-b743-20a119b822ac" providerId="ADAL" clId="{FE66E504-4EDA-4ACC-86E4-96B9164BC85D}" dt="2021-02-07T09:23:57.686" v="2" actId="478"/>
          <ac:spMkLst>
            <pc:docMk/>
            <pc:sldMk cId="3452816053" sldId="260"/>
            <ac:spMk id="2" creationId="{3B471C5F-A0F5-4278-AC7B-61BF05BBDFB2}"/>
          </ac:spMkLst>
        </pc:spChg>
        <pc:spChg chg="del">
          <ac:chgData name="Loan Nguyen Thanh" userId="a13e4771-7b71-4f1e-b743-20a119b822ac" providerId="ADAL" clId="{FE66E504-4EDA-4ACC-86E4-96B9164BC85D}" dt="2021-02-07T09:23:59.894" v="3" actId="478"/>
          <ac:spMkLst>
            <pc:docMk/>
            <pc:sldMk cId="3452816053" sldId="260"/>
            <ac:spMk id="3" creationId="{0B8D7ABA-E5D2-4EC1-BC78-AEBA919EAEA2}"/>
          </ac:spMkLst>
        </pc:spChg>
        <pc:spChg chg="add mod">
          <ac:chgData name="Loan Nguyen Thanh" userId="a13e4771-7b71-4f1e-b743-20a119b822ac" providerId="ADAL" clId="{FE66E504-4EDA-4ACC-86E4-96B9164BC85D}" dt="2021-02-07T09:30:27.993" v="111" actId="1076"/>
          <ac:spMkLst>
            <pc:docMk/>
            <pc:sldMk cId="3452816053" sldId="260"/>
            <ac:spMk id="4" creationId="{6191FD84-B707-4DB4-B207-5234EF080256}"/>
          </ac:spMkLst>
        </pc:spChg>
        <pc:spChg chg="add mod">
          <ac:chgData name="Loan Nguyen Thanh" userId="a13e4771-7b71-4f1e-b743-20a119b822ac" providerId="ADAL" clId="{FE66E504-4EDA-4ACC-86E4-96B9164BC85D}" dt="2021-02-07T09:31:41.633" v="162" actId="2711"/>
          <ac:spMkLst>
            <pc:docMk/>
            <pc:sldMk cId="3452816053" sldId="260"/>
            <ac:spMk id="9" creationId="{3111EFEE-4393-403B-AD79-896174DAC403}"/>
          </ac:spMkLst>
        </pc:spChg>
        <pc:picChg chg="add mod">
          <ac:chgData name="Loan Nguyen Thanh" userId="a13e4771-7b71-4f1e-b743-20a119b822ac" providerId="ADAL" clId="{FE66E504-4EDA-4ACC-86E4-96B9164BC85D}" dt="2021-02-07T09:31:49.165" v="164" actId="14100"/>
          <ac:picMkLst>
            <pc:docMk/>
            <pc:sldMk cId="3452816053" sldId="260"/>
            <ac:picMk id="6" creationId="{C74A4DDC-3570-4FAD-A162-68BE1338BFB6}"/>
          </ac:picMkLst>
        </pc:picChg>
        <pc:picChg chg="add mod">
          <ac:chgData name="Loan Nguyen Thanh" userId="a13e4771-7b71-4f1e-b743-20a119b822ac" providerId="ADAL" clId="{FE66E504-4EDA-4ACC-86E4-96B9164BC85D}" dt="2021-02-07T09:31:57.973" v="167" actId="14100"/>
          <ac:picMkLst>
            <pc:docMk/>
            <pc:sldMk cId="3452816053" sldId="260"/>
            <ac:picMk id="8" creationId="{7C6B3237-F887-46F6-BD2C-AF66D16A531A}"/>
          </ac:picMkLst>
        </pc:picChg>
      </pc:sldChg>
      <pc:sldChg chg="addSp delSp modSp new mod">
        <pc:chgData name="Loan Nguyen Thanh" userId="a13e4771-7b71-4f1e-b743-20a119b822ac" providerId="ADAL" clId="{FE66E504-4EDA-4ACC-86E4-96B9164BC85D}" dt="2021-02-07T09:36:04.796" v="210" actId="1076"/>
        <pc:sldMkLst>
          <pc:docMk/>
          <pc:sldMk cId="3354246694" sldId="261"/>
        </pc:sldMkLst>
        <pc:spChg chg="del">
          <ac:chgData name="Loan Nguyen Thanh" userId="a13e4771-7b71-4f1e-b743-20a119b822ac" providerId="ADAL" clId="{FE66E504-4EDA-4ACC-86E4-96B9164BC85D}" dt="2021-02-07T09:32:38.355" v="169" actId="478"/>
          <ac:spMkLst>
            <pc:docMk/>
            <pc:sldMk cId="3354246694" sldId="261"/>
            <ac:spMk id="2" creationId="{2C4ACC87-19FE-4FF6-A108-58178FE3E25C}"/>
          </ac:spMkLst>
        </pc:spChg>
        <pc:spChg chg="del">
          <ac:chgData name="Loan Nguyen Thanh" userId="a13e4771-7b71-4f1e-b743-20a119b822ac" providerId="ADAL" clId="{FE66E504-4EDA-4ACC-86E4-96B9164BC85D}" dt="2021-02-07T09:32:35.644" v="168" actId="478"/>
          <ac:spMkLst>
            <pc:docMk/>
            <pc:sldMk cId="3354246694" sldId="261"/>
            <ac:spMk id="3" creationId="{B18D7134-E4CE-42C5-A8FE-FC7803E89330}"/>
          </ac:spMkLst>
        </pc:spChg>
        <pc:spChg chg="add mod">
          <ac:chgData name="Loan Nguyen Thanh" userId="a13e4771-7b71-4f1e-b743-20a119b822ac" providerId="ADAL" clId="{FE66E504-4EDA-4ACC-86E4-96B9164BC85D}" dt="2021-02-07T09:32:56.859" v="185" actId="6549"/>
          <ac:spMkLst>
            <pc:docMk/>
            <pc:sldMk cId="3354246694" sldId="261"/>
            <ac:spMk id="4" creationId="{41DC3496-7997-47EB-B969-8CCB3EEE7B8C}"/>
          </ac:spMkLst>
        </pc:spChg>
        <pc:spChg chg="add mod">
          <ac:chgData name="Loan Nguyen Thanh" userId="a13e4771-7b71-4f1e-b743-20a119b822ac" providerId="ADAL" clId="{FE66E504-4EDA-4ACC-86E4-96B9164BC85D}" dt="2021-02-07T09:36:04.796" v="210" actId="1076"/>
          <ac:spMkLst>
            <pc:docMk/>
            <pc:sldMk cId="3354246694" sldId="261"/>
            <ac:spMk id="6" creationId="{B4F0D529-7AD1-4FB0-B2C4-F4CB9B29DE6D}"/>
          </ac:spMkLst>
        </pc:spChg>
      </pc:sldChg>
      <pc:sldChg chg="addSp delSp modSp new mod">
        <pc:chgData name="Loan Nguyen Thanh" userId="a13e4771-7b71-4f1e-b743-20a119b822ac" providerId="ADAL" clId="{FE66E504-4EDA-4ACC-86E4-96B9164BC85D}" dt="2021-02-07T09:28:37.565" v="97" actId="114"/>
        <pc:sldMkLst>
          <pc:docMk/>
          <pc:sldMk cId="3780697638" sldId="262"/>
        </pc:sldMkLst>
        <pc:spChg chg="del">
          <ac:chgData name="Loan Nguyen Thanh" userId="a13e4771-7b71-4f1e-b743-20a119b822ac" providerId="ADAL" clId="{FE66E504-4EDA-4ACC-86E4-96B9164BC85D}" dt="2021-02-07T09:26:14.890" v="49" actId="478"/>
          <ac:spMkLst>
            <pc:docMk/>
            <pc:sldMk cId="3780697638" sldId="262"/>
            <ac:spMk id="2" creationId="{C98A5648-F83A-4F0C-A3B7-88458E2CBC1D}"/>
          </ac:spMkLst>
        </pc:spChg>
        <pc:spChg chg="del">
          <ac:chgData name="Loan Nguyen Thanh" userId="a13e4771-7b71-4f1e-b743-20a119b822ac" providerId="ADAL" clId="{FE66E504-4EDA-4ACC-86E4-96B9164BC85D}" dt="2021-02-07T09:26:13.231" v="48" actId="478"/>
          <ac:spMkLst>
            <pc:docMk/>
            <pc:sldMk cId="3780697638" sldId="262"/>
            <ac:spMk id="3" creationId="{C103CB05-432F-4045-B051-24A24AA3568F}"/>
          </ac:spMkLst>
        </pc:spChg>
        <pc:spChg chg="add mod">
          <ac:chgData name="Loan Nguyen Thanh" userId="a13e4771-7b71-4f1e-b743-20a119b822ac" providerId="ADAL" clId="{FE66E504-4EDA-4ACC-86E4-96B9164BC85D}" dt="2021-02-07T09:27:36.359" v="87" actId="207"/>
          <ac:spMkLst>
            <pc:docMk/>
            <pc:sldMk cId="3780697638" sldId="262"/>
            <ac:spMk id="6" creationId="{5A9BF722-179B-4DC1-BEEB-788098EBC6B7}"/>
          </ac:spMkLst>
        </pc:spChg>
        <pc:spChg chg="add mod">
          <ac:chgData name="Loan Nguyen Thanh" userId="a13e4771-7b71-4f1e-b743-20a119b822ac" providerId="ADAL" clId="{FE66E504-4EDA-4ACC-86E4-96B9164BC85D}" dt="2021-02-07T09:28:37.565" v="97" actId="114"/>
          <ac:spMkLst>
            <pc:docMk/>
            <pc:sldMk cId="3780697638" sldId="262"/>
            <ac:spMk id="7" creationId="{0599E8A9-1C30-40B7-BBFE-FA47DD252E69}"/>
          </ac:spMkLst>
        </pc:spChg>
        <pc:picChg chg="add mod">
          <ac:chgData name="Loan Nguyen Thanh" userId="a13e4771-7b71-4f1e-b743-20a119b822ac" providerId="ADAL" clId="{FE66E504-4EDA-4ACC-86E4-96B9164BC85D}" dt="2021-02-07T09:26:31.243" v="54" actId="14100"/>
          <ac:picMkLst>
            <pc:docMk/>
            <pc:sldMk cId="3780697638" sldId="262"/>
            <ac:picMk id="5" creationId="{85365FD3-5BBE-4909-BEDE-34AF5B0E6E80}"/>
          </ac:picMkLst>
        </pc:picChg>
      </pc:sldChg>
    </pc:docChg>
  </pc:docChgLst>
  <pc:docChgLst>
    <pc:chgData name="Keios Starqua" userId="8cf9fb8f937025db" providerId="LiveId" clId="{2851BB0C-D7C7-4957-BD24-B33A3226F38B}"/>
    <pc:docChg chg="modSld">
      <pc:chgData name="Keios Starqua" userId="8cf9fb8f937025db" providerId="LiveId" clId="{2851BB0C-D7C7-4957-BD24-B33A3226F38B}" dt="2021-11-24T07:24:31.082" v="16" actId="9405"/>
      <pc:docMkLst>
        <pc:docMk/>
      </pc:docMkLst>
      <pc:sldChg chg="addSp mod">
        <pc:chgData name="Keios Starqua" userId="8cf9fb8f937025db" providerId="LiveId" clId="{2851BB0C-D7C7-4957-BD24-B33A3226F38B}" dt="2021-11-24T07:24:31.082" v="16" actId="9405"/>
        <pc:sldMkLst>
          <pc:docMk/>
          <pc:sldMk cId="1769723353" sldId="499"/>
        </pc:sldMkLst>
        <pc:inkChg chg="add">
          <ac:chgData name="Keios Starqua" userId="8cf9fb8f937025db" providerId="LiveId" clId="{2851BB0C-D7C7-4957-BD24-B33A3226F38B}" dt="2021-11-24T07:24:25.350" v="6" actId="9405"/>
          <ac:inkMkLst>
            <pc:docMk/>
            <pc:sldMk cId="1769723353" sldId="499"/>
            <ac:inkMk id="2" creationId="{B4D75D78-3DAC-44D8-9145-6AEED3510308}"/>
          </ac:inkMkLst>
        </pc:inkChg>
        <pc:inkChg chg="add">
          <ac:chgData name="Keios Starqua" userId="8cf9fb8f937025db" providerId="LiveId" clId="{2851BB0C-D7C7-4957-BD24-B33A3226F38B}" dt="2021-11-24T07:24:25.738" v="7" actId="9405"/>
          <ac:inkMkLst>
            <pc:docMk/>
            <pc:sldMk cId="1769723353" sldId="499"/>
            <ac:inkMk id="3" creationId="{3C90B9F7-E8EC-4006-A304-EE9DA44E976B}"/>
          </ac:inkMkLst>
        </pc:inkChg>
        <pc:inkChg chg="add">
          <ac:chgData name="Keios Starqua" userId="8cf9fb8f937025db" providerId="LiveId" clId="{2851BB0C-D7C7-4957-BD24-B33A3226F38B}" dt="2021-11-24T07:24:26.101" v="8" actId="9405"/>
          <ac:inkMkLst>
            <pc:docMk/>
            <pc:sldMk cId="1769723353" sldId="499"/>
            <ac:inkMk id="5" creationId="{94B6AA91-5415-4FE5-8402-218687D7A1A4}"/>
          </ac:inkMkLst>
        </pc:inkChg>
        <pc:inkChg chg="add">
          <ac:chgData name="Keios Starqua" userId="8cf9fb8f937025db" providerId="LiveId" clId="{2851BB0C-D7C7-4957-BD24-B33A3226F38B}" dt="2021-11-24T07:24:26.430" v="9" actId="9405"/>
          <ac:inkMkLst>
            <pc:docMk/>
            <pc:sldMk cId="1769723353" sldId="499"/>
            <ac:inkMk id="8" creationId="{32F31066-6A97-4D7D-B02B-6794B057D57F}"/>
          </ac:inkMkLst>
        </pc:inkChg>
        <pc:inkChg chg="add">
          <ac:chgData name="Keios Starqua" userId="8cf9fb8f937025db" providerId="LiveId" clId="{2851BB0C-D7C7-4957-BD24-B33A3226F38B}" dt="2021-11-24T07:24:26.771" v="10" actId="9405"/>
          <ac:inkMkLst>
            <pc:docMk/>
            <pc:sldMk cId="1769723353" sldId="499"/>
            <ac:inkMk id="10" creationId="{CC70B49D-FEF4-4615-9083-9AFBFA10718D}"/>
          </ac:inkMkLst>
        </pc:inkChg>
        <pc:inkChg chg="add">
          <ac:chgData name="Keios Starqua" userId="8cf9fb8f937025db" providerId="LiveId" clId="{2851BB0C-D7C7-4957-BD24-B33A3226F38B}" dt="2021-11-24T07:24:27.133" v="11" actId="9405"/>
          <ac:inkMkLst>
            <pc:docMk/>
            <pc:sldMk cId="1769723353" sldId="499"/>
            <ac:inkMk id="11" creationId="{1DE3D07D-A2C2-494A-9D55-B333875B108B}"/>
          </ac:inkMkLst>
        </pc:inkChg>
        <pc:inkChg chg="add">
          <ac:chgData name="Keios Starqua" userId="8cf9fb8f937025db" providerId="LiveId" clId="{2851BB0C-D7C7-4957-BD24-B33A3226F38B}" dt="2021-11-24T07:24:27.522" v="12" actId="9405"/>
          <ac:inkMkLst>
            <pc:docMk/>
            <pc:sldMk cId="1769723353" sldId="499"/>
            <ac:inkMk id="12" creationId="{3E8DEB3B-009D-4463-BEEA-DB9BDE164319}"/>
          </ac:inkMkLst>
        </pc:inkChg>
        <pc:inkChg chg="add">
          <ac:chgData name="Keios Starqua" userId="8cf9fb8f937025db" providerId="LiveId" clId="{2851BB0C-D7C7-4957-BD24-B33A3226F38B}" dt="2021-11-24T07:24:27.895" v="13" actId="9405"/>
          <ac:inkMkLst>
            <pc:docMk/>
            <pc:sldMk cId="1769723353" sldId="499"/>
            <ac:inkMk id="13" creationId="{61C92638-6B97-4076-A3D3-0EF2442C46F9}"/>
          </ac:inkMkLst>
        </pc:inkChg>
        <pc:inkChg chg="add">
          <ac:chgData name="Keios Starqua" userId="8cf9fb8f937025db" providerId="LiveId" clId="{2851BB0C-D7C7-4957-BD24-B33A3226F38B}" dt="2021-11-24T07:24:28.285" v="14" actId="9405"/>
          <ac:inkMkLst>
            <pc:docMk/>
            <pc:sldMk cId="1769723353" sldId="499"/>
            <ac:inkMk id="14" creationId="{814E432E-E7E7-4773-9704-7B1D27C78D1A}"/>
          </ac:inkMkLst>
        </pc:inkChg>
        <pc:inkChg chg="add">
          <ac:chgData name="Keios Starqua" userId="8cf9fb8f937025db" providerId="LiveId" clId="{2851BB0C-D7C7-4957-BD24-B33A3226F38B}" dt="2021-11-24T07:24:28.672" v="15" actId="9405"/>
          <ac:inkMkLst>
            <pc:docMk/>
            <pc:sldMk cId="1769723353" sldId="499"/>
            <ac:inkMk id="15" creationId="{869B3C67-20B2-4FE9-8AD8-7DEC6D7AB7CB}"/>
          </ac:inkMkLst>
        </pc:inkChg>
        <pc:inkChg chg="add">
          <ac:chgData name="Keios Starqua" userId="8cf9fb8f937025db" providerId="LiveId" clId="{2851BB0C-D7C7-4957-BD24-B33A3226F38B}" dt="2021-11-24T07:24:31.082" v="16" actId="9405"/>
          <ac:inkMkLst>
            <pc:docMk/>
            <pc:sldMk cId="1769723353" sldId="499"/>
            <ac:inkMk id="16" creationId="{A6B70C4A-AFB6-4C6E-9927-4BDF1B5700FE}"/>
          </ac:inkMkLst>
        </pc:inkChg>
      </pc:sldChg>
      <pc:sldChg chg="addSp mod">
        <pc:chgData name="Keios Starqua" userId="8cf9fb8f937025db" providerId="LiveId" clId="{2851BB0C-D7C7-4957-BD24-B33A3226F38B}" dt="2021-11-24T07:08:39.360" v="5" actId="9405"/>
        <pc:sldMkLst>
          <pc:docMk/>
          <pc:sldMk cId="3000178119" sldId="855"/>
        </pc:sldMkLst>
        <pc:inkChg chg="add">
          <ac:chgData name="Keios Starqua" userId="8cf9fb8f937025db" providerId="LiveId" clId="{2851BB0C-D7C7-4957-BD24-B33A3226F38B}" dt="2021-11-24T07:08:33.051" v="0" actId="9405"/>
          <ac:inkMkLst>
            <pc:docMk/>
            <pc:sldMk cId="3000178119" sldId="855"/>
            <ac:inkMk id="2" creationId="{E92B7340-67CD-44CF-8021-FCCB82B9E038}"/>
          </ac:inkMkLst>
        </pc:inkChg>
        <pc:inkChg chg="add">
          <ac:chgData name="Keios Starqua" userId="8cf9fb8f937025db" providerId="LiveId" clId="{2851BB0C-D7C7-4957-BD24-B33A3226F38B}" dt="2021-11-24T07:08:35.216" v="1" actId="9405"/>
          <ac:inkMkLst>
            <pc:docMk/>
            <pc:sldMk cId="3000178119" sldId="855"/>
            <ac:inkMk id="6" creationId="{94F85A00-FCB8-4BD0-9305-0E8A1463CEE9}"/>
          </ac:inkMkLst>
        </pc:inkChg>
        <pc:inkChg chg="add">
          <ac:chgData name="Keios Starqua" userId="8cf9fb8f937025db" providerId="LiveId" clId="{2851BB0C-D7C7-4957-BD24-B33A3226F38B}" dt="2021-11-24T07:08:36.450" v="2" actId="9405"/>
          <ac:inkMkLst>
            <pc:docMk/>
            <pc:sldMk cId="3000178119" sldId="855"/>
            <ac:inkMk id="7" creationId="{44D7F6BF-0219-47A1-B1B8-B31C65BF7741}"/>
          </ac:inkMkLst>
        </pc:inkChg>
        <pc:inkChg chg="add">
          <ac:chgData name="Keios Starqua" userId="8cf9fb8f937025db" providerId="LiveId" clId="{2851BB0C-D7C7-4957-BD24-B33A3226F38B}" dt="2021-11-24T07:08:37.719" v="3" actId="9405"/>
          <ac:inkMkLst>
            <pc:docMk/>
            <pc:sldMk cId="3000178119" sldId="855"/>
            <ac:inkMk id="8" creationId="{657D0F82-D43F-4A80-8E3A-DB330EE3075C}"/>
          </ac:inkMkLst>
        </pc:inkChg>
        <pc:inkChg chg="add">
          <ac:chgData name="Keios Starqua" userId="8cf9fb8f937025db" providerId="LiveId" clId="{2851BB0C-D7C7-4957-BD24-B33A3226F38B}" dt="2021-11-24T07:08:38.544" v="4" actId="9405"/>
          <ac:inkMkLst>
            <pc:docMk/>
            <pc:sldMk cId="3000178119" sldId="855"/>
            <ac:inkMk id="9" creationId="{A26ECA30-12E4-42E5-B20B-2609F8143765}"/>
          </ac:inkMkLst>
        </pc:inkChg>
        <pc:inkChg chg="add">
          <ac:chgData name="Keios Starqua" userId="8cf9fb8f937025db" providerId="LiveId" clId="{2851BB0C-D7C7-4957-BD24-B33A3226F38B}" dt="2021-11-24T07:08:39.360" v="5" actId="9405"/>
          <ac:inkMkLst>
            <pc:docMk/>
            <pc:sldMk cId="3000178119" sldId="855"/>
            <ac:inkMk id="10" creationId="{92107D5F-28D9-479E-9D95-D7405551E3B4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4T07:08:32.7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26,'1'-1,"0"0,1 0,-1 0,0 0,0 0,0 0,1 0,-1 0,0 0,1 1,-1-1,1 1,-1-1,1 1,-1-1,1 1,-1 0,1 0,1 0,0-1,49-6,1 3,104 3,-69 3,936-1,-1004-1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4T07:24:26.4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  <inkml:trace contextRef="#ctx0" brushRef="#br0" timeOffset="1">0 1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4T07:24:26.7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4T07:24:27.1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4T07:24:27.5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4T07:24:27.8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 0,'-3'0,"1"8,10 10,26 9,15 4,25 5,27 3,30-1,24-3,11-4,0-3,-1-7,-10-6,-12-3,-31-3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4T07:24:28.2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 1,'-3'4,"-2"5,11 8,24 6,34 2,20-3,23-2,31-3,30-6,24-4,18-3,-5-3,-10-1,-39-1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4T07:24:28.6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4T07:24:31.0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25 0,'-10'0,"-4"0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4T07:08:35.2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0,'130'9,"-29"0,852-2,-549-10,1092 4,-1486-1,1 1,0 1,19 5,13 2,-26-7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4T07:08:36.4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0,'1547'0,"-1524"0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4T07:08:37.7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1 115,'13'-6,"1"2,-1 0,1 0,0 2,27-3,-3 0,5-1,352-49,4 32,459 25,-615 14,-159-8,1 0,116 6,-24-3,2 0,-114-11,-46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4T07:08:38.5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47,'1'-1,"-1"0,1 0,0 0,0 0,0 0,0 0,0 1,0-1,0 0,0 1,0-1,0 0,0 1,1 0,-1-1,0 1,0 0,1-1,-1 1,0 0,0 0,1 0,0 0,2 0,69-8,138 3,-46 4,1463-19,-1160 22,-441-2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4T07:08:39.3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1,'2286'0,"-2256"0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4T07:24:25.3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4T07:24:25.7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  <inkml:trace contextRef="#ctx0" brushRef="#br0" timeOffset="1">0 0,'0'0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4T07:24:26.1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0408F-ED84-4B05-8620-DB3FDD1B80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229C19-8189-4213-AC94-2CBC327F88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BBB15-00E4-4513-9FC9-69A9E988A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B5037-3675-40A0-84D0-4B0D42992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9F68F-320A-4F16-A5D8-73C7E32FE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23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3A7F6-150C-4154-B1E2-A90D6E4E6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63295A-B984-4E80-8370-A21F36FFE6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5005F-F1AB-4C7F-B588-FE6DF47ED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5B96A-E374-45BA-BFD9-49D78358B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4A40A-6F5F-4444-9F7A-1703AE2DB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48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EB1D47-9742-4200-B32E-DBE22A7F0F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B409AA-F5D5-4837-98C0-BF4D7D48A7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1705A-9A02-4D0E-93E6-8F29FBD89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B72A2-0B48-4973-8E3A-9D7B42E48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30D3E-E8D6-4D48-A95B-13C14BD75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13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113CD-5E29-4B24-95E2-B2E024147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126E4-D8F5-4B70-8E01-B1FBE340D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68DFA-8BC4-4C38-A865-C7FAB04C2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12100-0D97-4DB2-8533-A1F885602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BFC1B-40CB-49D6-BE0E-E7AAB1209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93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097F6-F9D4-4CB4-8414-CB4AB2E28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BF13FE-2FBF-4C44-ADF6-6C10A9DF3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30261-DCD6-48AA-94FC-7D8F5DF77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2BD1B-AE13-476A-BFA5-592A9C32A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D125C-774E-4A41-8D81-721BEF2EF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33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B1290-DF53-4958-9252-58742CC92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F2706-F929-4FAD-880F-4AE3681BC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E0FAA3-E711-4554-926C-EF5934E5BD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DCB090-AAF4-489B-A8FF-8B3A0B1F4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B4D1CE-CB5F-4101-9621-81C20859E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B54DAB-1795-49AA-B617-BFE7AF291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669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B67A-BA94-448E-81B3-9D24EB08F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DFED0-25AC-411D-888A-A1AB92C2C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17609E-EF01-408D-898E-B9D279E9A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5ECEAB-7A1F-4DAA-857D-65F07ED55A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2A9ADC-5A24-441B-B150-CC86505894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9BEAB2-D196-4D35-9E43-EBFD8144C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122ADF-0EE1-4A06-8F17-8925AF046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7A99F1-C86F-4A07-B514-751E5AEDD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95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36818-8316-4B99-A348-4B11B623D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DE66A7-5F98-40AB-8305-287901D12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E6E1E5-5F5A-4B65-9FC4-D6800ADA8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0B202-A526-4B2D-9B0F-FAEA89E6F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835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25DD70-41DB-4314-BAF6-D8991E85D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430EE4-08A6-48B6-B443-EC845B9C6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453F4-BE7B-477D-AE1A-BD9751019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02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EAF52-8BB3-44A8-86B7-B33FDAF0F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C7F12-E747-4AA7-AA07-F608B7A5E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96653A-CD70-4855-AA2D-6137ECC61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889F6D-D38E-4FD7-9D7C-7D2F39E74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7F2B3E-588A-4FFF-A3C0-290B8EDAF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1900F-08EC-4A88-A482-5EA3332C4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53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C5C60-5BED-44F0-AD5A-922C0B364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5A8B87-C19D-4933-9E15-809E949120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57FEAD-669F-4D9D-8417-7A6CE7DA28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635CDB-CFC0-4D64-8263-39472BDB7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B12C79-5BA6-4B62-979B-A4A41BD9E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EC7FD0-6AE6-4157-96AA-123A655A9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40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02C6F4-61A5-480F-9A9D-D17BDC2C7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8ECFA-AE18-4A73-8FAC-EB21FA41E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A70C6-68C4-41FA-87CF-976ECBCA8E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5941C-34AA-4CB0-9EB7-4BD6E8E967EE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0A4E1-C22B-452C-B506-141EACB33C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2DE22-9896-4726-85D1-3B0BB5EDD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Tuyển tập 5350 ảnh động PowerPoint">
            <a:extLst>
              <a:ext uri="{FF2B5EF4-FFF2-40B4-BE49-F238E27FC236}">
                <a16:creationId xmlns:a16="http://schemas.microsoft.com/office/drawing/2014/main" id="{37AFE36D-E5F8-4993-89A1-8E0CD8B8C4A9}"/>
              </a:ext>
            </a:extLst>
          </p:cNvPr>
          <p:cNvPicPr>
            <a:picLocks noChangeAspect="1" noChangeArrowheads="1" noCrop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07"/>
            <a:ext cx="12192000" cy="81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Ảnh động trang trí (144)">
            <a:extLst>
              <a:ext uri="{FF2B5EF4-FFF2-40B4-BE49-F238E27FC236}">
                <a16:creationId xmlns:a16="http://schemas.microsoft.com/office/drawing/2014/main" id="{56CF4939-C9B2-4E20-B098-8329301C470D}"/>
              </a:ext>
            </a:extLst>
          </p:cNvPr>
          <p:cNvPicPr>
            <a:picLocks noChangeAspect="1" noChangeArrowheads="1" noCrop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4" y="6499225"/>
            <a:ext cx="1203007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49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customXml" Target="../ink/ink4.xml"/><Relationship Id="rId1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37.png"/><Relationship Id="rId18" Type="http://schemas.openxmlformats.org/officeDocument/2006/relationships/image" Target="../media/image39.png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12" Type="http://schemas.openxmlformats.org/officeDocument/2006/relationships/customXml" Target="../ink/ink14.xml"/><Relationship Id="rId17" Type="http://schemas.openxmlformats.org/officeDocument/2006/relationships/customXml" Target="../ink/ink17.xml"/><Relationship Id="rId2" Type="http://schemas.openxmlformats.org/officeDocument/2006/relationships/image" Target="../media/image34.png"/><Relationship Id="rId16" Type="http://schemas.openxmlformats.org/officeDocument/2006/relationships/customXml" Target="../ink/ink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customXml" Target="../ink/ink13.xml"/><Relationship Id="rId5" Type="http://schemas.openxmlformats.org/officeDocument/2006/relationships/customXml" Target="../ink/ink8.xml"/><Relationship Id="rId15" Type="http://schemas.openxmlformats.org/officeDocument/2006/relationships/image" Target="../media/image38.png"/><Relationship Id="rId10" Type="http://schemas.openxmlformats.org/officeDocument/2006/relationships/customXml" Target="../ink/ink12.xml"/><Relationship Id="rId4" Type="http://schemas.openxmlformats.org/officeDocument/2006/relationships/image" Target="../media/image35.png"/><Relationship Id="rId9" Type="http://schemas.openxmlformats.org/officeDocument/2006/relationships/customXml" Target="../ink/ink11.xml"/><Relationship Id="rId14" Type="http://schemas.openxmlformats.org/officeDocument/2006/relationships/customXml" Target="../ink/ink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4CD72A-67A2-4971-934E-CC1F8F575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5928"/>
            <a:ext cx="1688123" cy="1845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2" descr="Kết quả hình ảnh cho ngành ngôn ngữ anh trường đại học bà rịa vũng tàu">
            <a:extLst>
              <a:ext uri="{FF2B5EF4-FFF2-40B4-BE49-F238E27FC236}">
                <a16:creationId xmlns:a16="http://schemas.microsoft.com/office/drawing/2014/main" id="{90C20BA2-2574-4B2C-AC73-47A485EF3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357" y="951308"/>
            <a:ext cx="9003323" cy="496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89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67699CD-8C12-43F4-B54D-C1AF682B8787}"/>
              </a:ext>
            </a:extLst>
          </p:cNvPr>
          <p:cNvSpPr txBox="1"/>
          <p:nvPr/>
        </p:nvSpPr>
        <p:spPr>
          <a:xfrm>
            <a:off x="2907929" y="442081"/>
            <a:ext cx="7262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Weddings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A9F851-B850-4F06-8FD6-54C6BA301B08}"/>
              </a:ext>
            </a:extLst>
          </p:cNvPr>
          <p:cNvSpPr txBox="1"/>
          <p:nvPr/>
        </p:nvSpPr>
        <p:spPr>
          <a:xfrm>
            <a:off x="0" y="626746"/>
            <a:ext cx="3058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22D98B-0C4C-4801-94AC-051A74F68E41}"/>
              </a:ext>
            </a:extLst>
          </p:cNvPr>
          <p:cNvSpPr txBox="1"/>
          <p:nvPr/>
        </p:nvSpPr>
        <p:spPr>
          <a:xfrm>
            <a:off x="-150369" y="4918575"/>
            <a:ext cx="3058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Ridiculous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90D664-B9D9-489D-879C-651AA21B90FC}"/>
              </a:ext>
            </a:extLst>
          </p:cNvPr>
          <p:cNvSpPr txBox="1"/>
          <p:nvPr/>
        </p:nvSpPr>
        <p:spPr>
          <a:xfrm>
            <a:off x="57885" y="5474487"/>
            <a:ext cx="2453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rɪˈdɪkjələs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C5FBE2-A343-4E5C-8E36-658298F64633}"/>
              </a:ext>
            </a:extLst>
          </p:cNvPr>
          <p:cNvSpPr txBox="1"/>
          <p:nvPr/>
        </p:nvSpPr>
        <p:spPr>
          <a:xfrm>
            <a:off x="2431226" y="5052467"/>
            <a:ext cx="4146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very silly or unreasonable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8AD94B-0ED2-4B83-B089-E7617D5BA4EF}"/>
              </a:ext>
            </a:extLst>
          </p:cNvPr>
          <p:cNvSpPr txBox="1"/>
          <p:nvPr/>
        </p:nvSpPr>
        <p:spPr>
          <a:xfrm>
            <a:off x="344643" y="6252562"/>
            <a:ext cx="932944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2800" b="0" i="1" dirty="0">
                <a:solidFill>
                  <a:srgbClr val="333333"/>
                </a:solidFill>
                <a:effectLst/>
                <a:latin typeface="inherit"/>
              </a:rPr>
              <a:t>Ex: I look ridiculous in this hat.</a:t>
            </a:r>
          </a:p>
          <a:p>
            <a:pPr fontAlgn="base"/>
            <a:endParaRPr lang="en-US" sz="2800" b="0" i="1" dirty="0">
              <a:solidFill>
                <a:srgbClr val="333333"/>
              </a:solidFill>
              <a:effectLst/>
              <a:latin typeface="inherit"/>
            </a:endParaRPr>
          </a:p>
        </p:txBody>
      </p:sp>
      <p:pic>
        <p:nvPicPr>
          <p:cNvPr id="8194" name="Picture 2" descr="Taco Hat 4in x 9in | Party City">
            <a:extLst>
              <a:ext uri="{FF2B5EF4-FFF2-40B4-BE49-F238E27FC236}">
                <a16:creationId xmlns:a16="http://schemas.microsoft.com/office/drawing/2014/main" id="{8FE2A30C-BF96-4912-BE25-020BD41E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01" y="962477"/>
            <a:ext cx="3987676" cy="398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20 People In Funny Hats That Are Sure To Make You Laugh">
            <a:extLst>
              <a:ext uri="{FF2B5EF4-FFF2-40B4-BE49-F238E27FC236}">
                <a16:creationId xmlns:a16="http://schemas.microsoft.com/office/drawing/2014/main" id="{A49DF2DD-0EA6-4421-8389-EC20B1B14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007" y="1078758"/>
            <a:ext cx="3839817" cy="383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46584B-BC5B-4977-A9CD-331A8AB43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484" y="5030030"/>
            <a:ext cx="5777631" cy="166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09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67699CD-8C12-43F4-B54D-C1AF682B8787}"/>
              </a:ext>
            </a:extLst>
          </p:cNvPr>
          <p:cNvSpPr txBox="1"/>
          <p:nvPr/>
        </p:nvSpPr>
        <p:spPr>
          <a:xfrm>
            <a:off x="2845041" y="573714"/>
            <a:ext cx="7262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Weddings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A9F851-B850-4F06-8FD6-54C6BA301B08}"/>
              </a:ext>
            </a:extLst>
          </p:cNvPr>
          <p:cNvSpPr txBox="1"/>
          <p:nvPr/>
        </p:nvSpPr>
        <p:spPr>
          <a:xfrm>
            <a:off x="0" y="635270"/>
            <a:ext cx="3058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22D98B-0C4C-4801-94AC-051A74F68E41}"/>
              </a:ext>
            </a:extLst>
          </p:cNvPr>
          <p:cNvSpPr txBox="1"/>
          <p:nvPr/>
        </p:nvSpPr>
        <p:spPr>
          <a:xfrm>
            <a:off x="-157914" y="4720449"/>
            <a:ext cx="3058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romantic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90D664-B9D9-489D-879C-651AA21B90FC}"/>
              </a:ext>
            </a:extLst>
          </p:cNvPr>
          <p:cNvSpPr txBox="1"/>
          <p:nvPr/>
        </p:nvSpPr>
        <p:spPr>
          <a:xfrm>
            <a:off x="144267" y="5233408"/>
            <a:ext cx="24539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rəʊˈmæntɪk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C5FBE2-A343-4E5C-8E36-658298F64633}"/>
              </a:ext>
            </a:extLst>
          </p:cNvPr>
          <p:cNvSpPr txBox="1"/>
          <p:nvPr/>
        </p:nvSpPr>
        <p:spPr>
          <a:xfrm>
            <a:off x="2306225" y="4810767"/>
            <a:ext cx="3908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showing feelings of love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8AD94B-0ED2-4B83-B089-E7617D5BA4EF}"/>
              </a:ext>
            </a:extLst>
          </p:cNvPr>
          <p:cNvSpPr txBox="1"/>
          <p:nvPr/>
        </p:nvSpPr>
        <p:spPr>
          <a:xfrm>
            <a:off x="187811" y="6242301"/>
            <a:ext cx="73305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2800" b="0" i="1" dirty="0">
                <a:solidFill>
                  <a:srgbClr val="333333"/>
                </a:solidFill>
                <a:effectLst/>
                <a:latin typeface="inherit"/>
              </a:rPr>
              <a:t>Ex: You're getting quite romantic in your old age!</a:t>
            </a:r>
          </a:p>
        </p:txBody>
      </p:sp>
      <p:pic>
        <p:nvPicPr>
          <p:cNvPr id="4098" name="Picture 2" descr="50 Best Growing Old Together Quotes For Couples In Love">
            <a:extLst>
              <a:ext uri="{FF2B5EF4-FFF2-40B4-BE49-F238E27FC236}">
                <a16:creationId xmlns:a16="http://schemas.microsoft.com/office/drawing/2014/main" id="{FE29ED61-3D49-41FE-87EE-9A8EE297F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10" y="1132523"/>
            <a:ext cx="3908603" cy="365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he taboo of sex in care homes for older people - BBC News">
            <a:extLst>
              <a:ext uri="{FF2B5EF4-FFF2-40B4-BE49-F238E27FC236}">
                <a16:creationId xmlns:a16="http://schemas.microsoft.com/office/drawing/2014/main" id="{3AFF5A9F-BDE9-4D96-8A69-1DBD979FC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217" y="1124697"/>
            <a:ext cx="6166679" cy="35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6FCE6B-95AA-4842-9AB2-0998CDA62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0535" y="4783233"/>
            <a:ext cx="4746172" cy="198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181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67699CD-8C12-43F4-B54D-C1AF682B8787}"/>
              </a:ext>
            </a:extLst>
          </p:cNvPr>
          <p:cNvSpPr txBox="1"/>
          <p:nvPr/>
        </p:nvSpPr>
        <p:spPr>
          <a:xfrm>
            <a:off x="3586838" y="577934"/>
            <a:ext cx="4477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Weddings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A9F851-B850-4F06-8FD6-54C6BA301B08}"/>
              </a:ext>
            </a:extLst>
          </p:cNvPr>
          <p:cNvSpPr txBox="1"/>
          <p:nvPr/>
        </p:nvSpPr>
        <p:spPr>
          <a:xfrm>
            <a:off x="124450" y="557860"/>
            <a:ext cx="2684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22D98B-0C4C-4801-94AC-051A74F68E41}"/>
              </a:ext>
            </a:extLst>
          </p:cNvPr>
          <p:cNvSpPr txBox="1"/>
          <p:nvPr/>
        </p:nvSpPr>
        <p:spPr>
          <a:xfrm>
            <a:off x="212465" y="5063180"/>
            <a:ext cx="2277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bride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90D664-B9D9-489D-879C-651AA21B90FC}"/>
              </a:ext>
            </a:extLst>
          </p:cNvPr>
          <p:cNvSpPr txBox="1"/>
          <p:nvPr/>
        </p:nvSpPr>
        <p:spPr>
          <a:xfrm>
            <a:off x="124450" y="5508636"/>
            <a:ext cx="2453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braɪd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C5FBE2-A343-4E5C-8E36-658298F64633}"/>
              </a:ext>
            </a:extLst>
          </p:cNvPr>
          <p:cNvSpPr txBox="1"/>
          <p:nvPr/>
        </p:nvSpPr>
        <p:spPr>
          <a:xfrm>
            <a:off x="2490370" y="5142771"/>
            <a:ext cx="9051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a woman on her wedding day, or just before or just after it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8AD94B-0ED2-4B83-B089-E7617D5BA4EF}"/>
              </a:ext>
            </a:extLst>
          </p:cNvPr>
          <p:cNvSpPr txBox="1"/>
          <p:nvPr/>
        </p:nvSpPr>
        <p:spPr>
          <a:xfrm>
            <a:off x="431729" y="6111447"/>
            <a:ext cx="93294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2800" b="0" i="1" dirty="0">
                <a:solidFill>
                  <a:srgbClr val="333333"/>
                </a:solidFill>
                <a:effectLst/>
                <a:latin typeface="inherit"/>
              </a:rPr>
              <a:t>Ex: The bride wore an elegant gown of ivory satin.</a:t>
            </a:r>
          </a:p>
        </p:txBody>
      </p:sp>
      <p:pic>
        <p:nvPicPr>
          <p:cNvPr id="7170" name="Picture 2" descr="The bride wore Oscar. Ellen (@cheesekimbab) dons the strapless silk faille  gown with hand-tucked bow and train on t… | Wedding dress inspiration,  Bridal, Bride wear">
            <a:extLst>
              <a:ext uri="{FF2B5EF4-FFF2-40B4-BE49-F238E27FC236}">
                <a16:creationId xmlns:a16="http://schemas.microsoft.com/office/drawing/2014/main" id="{1E05AD79-0915-4DF9-A565-D8DD24415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96" y="1033251"/>
            <a:ext cx="3233272" cy="4029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conic 21st century wedding dresses | Stylight">
            <a:extLst>
              <a:ext uri="{FF2B5EF4-FFF2-40B4-BE49-F238E27FC236}">
                <a16:creationId xmlns:a16="http://schemas.microsoft.com/office/drawing/2014/main" id="{E5C38DB2-0DCD-49E2-8045-8FAA4B9E3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086" y="1033251"/>
            <a:ext cx="3001858" cy="400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075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67699CD-8C12-43F4-B54D-C1AF682B8787}"/>
              </a:ext>
            </a:extLst>
          </p:cNvPr>
          <p:cNvSpPr txBox="1"/>
          <p:nvPr/>
        </p:nvSpPr>
        <p:spPr>
          <a:xfrm>
            <a:off x="2974699" y="565974"/>
            <a:ext cx="7262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Weddings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A9F851-B850-4F06-8FD6-54C6BA301B08}"/>
              </a:ext>
            </a:extLst>
          </p:cNvPr>
          <p:cNvSpPr txBox="1"/>
          <p:nvPr/>
        </p:nvSpPr>
        <p:spPr>
          <a:xfrm>
            <a:off x="217789" y="615358"/>
            <a:ext cx="3058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22D98B-0C4C-4801-94AC-051A74F68E41}"/>
              </a:ext>
            </a:extLst>
          </p:cNvPr>
          <p:cNvSpPr txBox="1"/>
          <p:nvPr/>
        </p:nvSpPr>
        <p:spPr>
          <a:xfrm>
            <a:off x="531315" y="5305934"/>
            <a:ext cx="3058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(bride)groom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90D664-B9D9-489D-879C-651AA21B90FC}"/>
              </a:ext>
            </a:extLst>
          </p:cNvPr>
          <p:cNvSpPr txBox="1"/>
          <p:nvPr/>
        </p:nvSpPr>
        <p:spPr>
          <a:xfrm>
            <a:off x="833496" y="5818893"/>
            <a:ext cx="27561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/ˈ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braɪdɡruːm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C5FBE2-A343-4E5C-8E36-658298F64633}"/>
              </a:ext>
            </a:extLst>
          </p:cNvPr>
          <p:cNvSpPr txBox="1"/>
          <p:nvPr/>
        </p:nvSpPr>
        <p:spPr>
          <a:xfrm>
            <a:off x="3915520" y="5415009"/>
            <a:ext cx="8276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a man on his wedding day, or just before or just after it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8AD94B-0ED2-4B83-B089-E7617D5BA4EF}"/>
              </a:ext>
            </a:extLst>
          </p:cNvPr>
          <p:cNvSpPr txBox="1"/>
          <p:nvPr/>
        </p:nvSpPr>
        <p:spPr>
          <a:xfrm>
            <a:off x="344643" y="6252562"/>
            <a:ext cx="93294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2800" b="0" i="1" dirty="0">
                <a:solidFill>
                  <a:srgbClr val="333333"/>
                </a:solidFill>
                <a:effectLst/>
                <a:latin typeface="inherit"/>
              </a:rPr>
              <a:t>Ex: I enjoyed the bridegroom’s speech.</a:t>
            </a:r>
          </a:p>
        </p:txBody>
      </p:sp>
      <p:pic>
        <p:nvPicPr>
          <p:cNvPr id="5122" name="Picture 2" descr="5 Things to Avoid in Your Wedding Speech - The Man Registry">
            <a:extLst>
              <a:ext uri="{FF2B5EF4-FFF2-40B4-BE49-F238E27FC236}">
                <a16:creationId xmlns:a16="http://schemas.microsoft.com/office/drawing/2014/main" id="{0A5FBAC7-5C0C-4156-A8C8-4B640867D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795" y="1351721"/>
            <a:ext cx="5406889" cy="406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ridegroom Images | Free Vectors, Stock Photos &amp; PSD">
            <a:extLst>
              <a:ext uri="{FF2B5EF4-FFF2-40B4-BE49-F238E27FC236}">
                <a16:creationId xmlns:a16="http://schemas.microsoft.com/office/drawing/2014/main" id="{BF645930-9B5E-4CF2-A267-18CBD5412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1367584"/>
            <a:ext cx="5962650" cy="406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811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AB6B6B5-BF61-41B8-8E25-2E2770C4A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810663"/>
              </p:ext>
            </p:extLst>
          </p:nvPr>
        </p:nvGraphicFramePr>
        <p:xfrm>
          <a:off x="225286" y="1197699"/>
          <a:ext cx="11410122" cy="5627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838">
                  <a:extLst>
                    <a:ext uri="{9D8B030D-6E8A-4147-A177-3AD203B41FA5}">
                      <a16:colId xmlns:a16="http://schemas.microsoft.com/office/drawing/2014/main" val="108138492"/>
                    </a:ext>
                  </a:extLst>
                </a:gridCol>
                <a:gridCol w="2086688">
                  <a:extLst>
                    <a:ext uri="{9D8B030D-6E8A-4147-A177-3AD203B41FA5}">
                      <a16:colId xmlns:a16="http://schemas.microsoft.com/office/drawing/2014/main" val="163790278"/>
                    </a:ext>
                  </a:extLst>
                </a:gridCol>
                <a:gridCol w="2251019">
                  <a:extLst>
                    <a:ext uri="{9D8B030D-6E8A-4147-A177-3AD203B41FA5}">
                      <a16:colId xmlns:a16="http://schemas.microsoft.com/office/drawing/2014/main" val="2050952950"/>
                    </a:ext>
                  </a:extLst>
                </a:gridCol>
                <a:gridCol w="6337577">
                  <a:extLst>
                    <a:ext uri="{9D8B030D-6E8A-4147-A177-3AD203B41FA5}">
                      <a16:colId xmlns:a16="http://schemas.microsoft.com/office/drawing/2014/main" val="2974408984"/>
                    </a:ext>
                  </a:extLst>
                </a:gridCol>
              </a:tblGrid>
              <a:tr h="421343"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Pronunciation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999799"/>
                  </a:ext>
                </a:extLst>
              </a:tr>
              <a:tr h="727251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ceremony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/ˈ</a:t>
                      </a:r>
                      <a:r>
                        <a:rPr lang="en-US" sz="2000" b="0" i="0" dirty="0" err="1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serəməni</a:t>
                      </a:r>
                      <a:r>
                        <a:rPr lang="en-US" sz="2000" b="0" i="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public or religious occasion that includes a series of formal or traditional actions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126496"/>
                  </a:ext>
                </a:extLst>
              </a:tr>
              <a:tr h="727251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celebrate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/ˈ</a:t>
                      </a:r>
                      <a:r>
                        <a:rPr lang="en-US" sz="2000" b="0" i="0" dirty="0" err="1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selɪbreɪt</a:t>
                      </a:r>
                      <a:r>
                        <a:rPr lang="en-US" sz="2000" b="0" i="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show that a day or an event is important by doing something special on it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51859"/>
                  </a:ext>
                </a:extLst>
              </a:tr>
              <a:tr h="727251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surprise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səˈpraɪz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cause (someone) to feel mild astonishment or shock.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383838"/>
                  </a:ext>
                </a:extLst>
              </a:tr>
              <a:tr h="421343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/ˈ</a:t>
                      </a:r>
                      <a:r>
                        <a:rPr lang="en-US" sz="20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kʌpl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two people or things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597569"/>
                  </a:ext>
                </a:extLst>
              </a:tr>
              <a:tr h="421343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married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having a husband or wife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103678"/>
                  </a:ext>
                </a:extLst>
              </a:tr>
              <a:tr h="727251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afford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əˈfɔːd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to have enough money to be able to buy or do something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74903"/>
                  </a:ext>
                </a:extLst>
              </a:tr>
              <a:tr h="727251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divorced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dɪˈvɔːst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 longer married because your marriage has been legally ended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440940"/>
                  </a:ext>
                </a:extLst>
              </a:tr>
              <a:tr h="727251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fabulous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/ˈ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fæbjələs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extremely good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86014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A9FF5D-95D6-45C6-99CE-F4FFFD61C218}"/>
              </a:ext>
            </a:extLst>
          </p:cNvPr>
          <p:cNvSpPr txBox="1"/>
          <p:nvPr/>
        </p:nvSpPr>
        <p:spPr>
          <a:xfrm>
            <a:off x="4235637" y="645689"/>
            <a:ext cx="4007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Weddings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BA48E3-F395-4763-8786-B07E7F00C47E}"/>
              </a:ext>
            </a:extLst>
          </p:cNvPr>
          <p:cNvSpPr txBox="1"/>
          <p:nvPr/>
        </p:nvSpPr>
        <p:spPr>
          <a:xfrm>
            <a:off x="0" y="676467"/>
            <a:ext cx="305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</a:p>
        </p:txBody>
      </p:sp>
    </p:spTree>
    <p:extLst>
      <p:ext uri="{BB962C8B-B14F-4D97-AF65-F5344CB8AC3E}">
        <p14:creationId xmlns:p14="http://schemas.microsoft.com/office/powerpoint/2010/main" val="256140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A6BA60-C759-4000-9C73-997FD3CE6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1" y="1199687"/>
            <a:ext cx="11660189" cy="56275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DDF9E9-ABC0-42DD-AE11-A4D2AE679CEE}"/>
              </a:ext>
            </a:extLst>
          </p:cNvPr>
          <p:cNvSpPr txBox="1"/>
          <p:nvPr/>
        </p:nvSpPr>
        <p:spPr>
          <a:xfrm>
            <a:off x="4279180" y="614912"/>
            <a:ext cx="4007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Making it memorable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802B47-A497-4D65-96D4-66118BFD143C}"/>
              </a:ext>
            </a:extLst>
          </p:cNvPr>
          <p:cNvSpPr txBox="1"/>
          <p:nvPr/>
        </p:nvSpPr>
        <p:spPr>
          <a:xfrm>
            <a:off x="0" y="676467"/>
            <a:ext cx="2380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READING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92B7340-67CD-44CF-8021-FCCB82B9E038}"/>
                  </a:ext>
                </a:extLst>
              </p14:cNvPr>
              <p14:cNvContentPartPr/>
              <p14:nvPr/>
            </p14:nvContentPartPr>
            <p14:xfrm>
              <a:off x="633632" y="2164503"/>
              <a:ext cx="513720" cy="9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92B7340-67CD-44CF-8021-FCCB82B9E0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9632" y="2056503"/>
                <a:ext cx="62136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4F85A00-FCB8-4BD0-9305-0E8A1463CEE9}"/>
                  </a:ext>
                </a:extLst>
              </p14:cNvPr>
              <p14:cNvContentPartPr/>
              <p14:nvPr/>
            </p14:nvContentPartPr>
            <p14:xfrm>
              <a:off x="601232" y="4588023"/>
              <a:ext cx="1154520" cy="162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4F85A00-FCB8-4BD0-9305-0E8A1463CEE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7592" y="4480023"/>
                <a:ext cx="12621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4D7F6BF-0219-47A1-B1B8-B31C65BF7741}"/>
                  </a:ext>
                </a:extLst>
              </p14:cNvPr>
              <p14:cNvContentPartPr/>
              <p14:nvPr/>
            </p14:nvContentPartPr>
            <p14:xfrm>
              <a:off x="625712" y="4219023"/>
              <a:ext cx="5655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4D7F6BF-0219-47A1-B1B8-B31C65BF774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1712" y="4111023"/>
                <a:ext cx="6732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57D0F82-D43F-4A80-8E3A-DB330EE3075C}"/>
                  </a:ext>
                </a:extLst>
              </p14:cNvPr>
              <p14:cNvContentPartPr/>
              <p14:nvPr/>
            </p14:nvContentPartPr>
            <p14:xfrm>
              <a:off x="601232" y="3792783"/>
              <a:ext cx="1042560" cy="414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57D0F82-D43F-4A80-8E3A-DB330EE3075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7592" y="3685143"/>
                <a:ext cx="115020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26ECA30-12E4-42E5-B20B-2609F8143765}"/>
                  </a:ext>
                </a:extLst>
              </p14:cNvPr>
              <p14:cNvContentPartPr/>
              <p14:nvPr/>
            </p14:nvContentPartPr>
            <p14:xfrm>
              <a:off x="593312" y="3416223"/>
              <a:ext cx="937800" cy="172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26ECA30-12E4-42E5-B20B-2609F814376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9672" y="3308223"/>
                <a:ext cx="104544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2107D5F-28D9-479E-9D95-D7405551E3B4}"/>
                  </a:ext>
                </a:extLst>
              </p14:cNvPr>
              <p14:cNvContentPartPr/>
              <p14:nvPr/>
            </p14:nvContentPartPr>
            <p14:xfrm>
              <a:off x="617432" y="2566623"/>
              <a:ext cx="8337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2107D5F-28D9-479E-9D95-D7405551E3B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63432" y="2458983"/>
                <a:ext cx="9414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017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FAD162-71FF-4F1A-9794-D30B16C93933}"/>
              </a:ext>
            </a:extLst>
          </p:cNvPr>
          <p:cNvSpPr txBox="1"/>
          <p:nvPr/>
        </p:nvSpPr>
        <p:spPr>
          <a:xfrm>
            <a:off x="103807" y="654260"/>
            <a:ext cx="305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47C56A-4538-461D-813D-C37DE415BAE0}"/>
              </a:ext>
            </a:extLst>
          </p:cNvPr>
          <p:cNvSpPr txBox="1"/>
          <p:nvPr/>
        </p:nvSpPr>
        <p:spPr>
          <a:xfrm>
            <a:off x="4105964" y="655730"/>
            <a:ext cx="5501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Verbs followed by -ING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4933E-6DF2-4676-AA01-671693C55AC9}"/>
              </a:ext>
            </a:extLst>
          </p:cNvPr>
          <p:cNvSpPr txBox="1"/>
          <p:nvPr/>
        </p:nvSpPr>
        <p:spPr>
          <a:xfrm>
            <a:off x="452150" y="1452638"/>
            <a:ext cx="10975010" cy="1384995"/>
          </a:xfrm>
          <a:prstGeom prst="rect">
            <a:avLst/>
          </a:prstGeom>
          <a:solidFill>
            <a:srgbClr val="FFC000">
              <a:alpha val="73000"/>
            </a:srgbClr>
          </a:solidFill>
          <a:ln>
            <a:solidFill>
              <a:schemeClr val="accent1">
                <a:alpha val="53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Stop		postpone		admit		avoid		imagine	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finish		consider		deny		risk		fancy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Enjoy		mind		suggest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327F21-01D6-4F3C-BCC2-5F5C2F623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07" y="3114261"/>
            <a:ext cx="11902663" cy="3525077"/>
          </a:xfrm>
          <a:prstGeom prst="rect">
            <a:avLst/>
          </a:prstGeom>
          <a:ln>
            <a:solidFill>
              <a:schemeClr val="accent1">
                <a:alpha val="31000"/>
              </a:schemeClr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4D75D78-3DAC-44D8-9145-6AEED3510308}"/>
                  </a:ext>
                </a:extLst>
              </p14:cNvPr>
              <p14:cNvContentPartPr/>
              <p14:nvPr/>
            </p14:nvContentPartPr>
            <p14:xfrm>
              <a:off x="5406152" y="865983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4D75D78-3DAC-44D8-9145-6AEED351030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52152" y="75798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C90B9F7-E8EC-4006-A304-EE9DA44E976B}"/>
                  </a:ext>
                </a:extLst>
              </p14:cNvPr>
              <p14:cNvContentPartPr/>
              <p14:nvPr/>
            </p14:nvContentPartPr>
            <p14:xfrm>
              <a:off x="5406152" y="865983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C90B9F7-E8EC-4006-A304-EE9DA44E976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2152" y="75798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4B6AA91-5415-4FE5-8402-218687D7A1A4}"/>
                  </a:ext>
                </a:extLst>
              </p14:cNvPr>
              <p14:cNvContentPartPr/>
              <p14:nvPr/>
            </p14:nvContentPartPr>
            <p14:xfrm>
              <a:off x="5333792" y="882183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4B6AA91-5415-4FE5-8402-218687D7A1A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79792" y="77454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2F31066-6A97-4D7D-B02B-6794B057D57F}"/>
                  </a:ext>
                </a:extLst>
              </p14:cNvPr>
              <p14:cNvContentPartPr/>
              <p14:nvPr/>
            </p14:nvContentPartPr>
            <p14:xfrm>
              <a:off x="5333792" y="882183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2F31066-6A97-4D7D-B02B-6794B057D57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79792" y="77454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C70B49D-FEF4-4615-9083-9AFBFA10718D}"/>
                  </a:ext>
                </a:extLst>
              </p14:cNvPr>
              <p14:cNvContentPartPr/>
              <p14:nvPr/>
            </p14:nvContentPartPr>
            <p14:xfrm>
              <a:off x="5333792" y="882183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C70B49D-FEF4-4615-9083-9AFBFA10718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79792" y="77454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DE3D07D-A2C2-494A-9D55-B333875B108B}"/>
                  </a:ext>
                </a:extLst>
              </p14:cNvPr>
              <p14:cNvContentPartPr/>
              <p14:nvPr/>
            </p14:nvContentPartPr>
            <p14:xfrm>
              <a:off x="5333792" y="970383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DE3D07D-A2C2-494A-9D55-B333875B108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79792" y="86274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E8DEB3B-009D-4463-BEEA-DB9BDE164319}"/>
                  </a:ext>
                </a:extLst>
              </p14:cNvPr>
              <p14:cNvContentPartPr/>
              <p14:nvPr/>
            </p14:nvContentPartPr>
            <p14:xfrm>
              <a:off x="5229392" y="922503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E8DEB3B-009D-4463-BEEA-DB9BDE1643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75752" y="81450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1C92638-6B97-4076-A3D3-0EF2442C46F9}"/>
                  </a:ext>
                </a:extLst>
              </p14:cNvPr>
              <p14:cNvContentPartPr/>
              <p14:nvPr/>
            </p14:nvContentPartPr>
            <p14:xfrm>
              <a:off x="5275832" y="914223"/>
              <a:ext cx="525600" cy="1256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1C92638-6B97-4076-A3D3-0EF2442C46F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21832" y="806223"/>
                <a:ext cx="63324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14E432E-E7E7-4773-9704-7B1D27C78D1A}"/>
                  </a:ext>
                </a:extLst>
              </p14:cNvPr>
              <p14:cNvContentPartPr/>
              <p14:nvPr/>
            </p14:nvContentPartPr>
            <p14:xfrm>
              <a:off x="5691632" y="2301663"/>
              <a:ext cx="560520" cy="579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14E432E-E7E7-4773-9704-7B1D27C78D1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637992" y="2194023"/>
                <a:ext cx="66816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69B3C67-20B2-4FE9-8AD8-7DEC6D7AB7CB}"/>
                  </a:ext>
                </a:extLst>
              </p14:cNvPr>
              <p14:cNvContentPartPr/>
              <p14:nvPr/>
            </p14:nvContentPartPr>
            <p14:xfrm>
              <a:off x="5758952" y="2486343"/>
              <a:ext cx="36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69B3C67-20B2-4FE9-8AD8-7DEC6D7AB7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04952" y="237870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6B70C4A-AFB6-4C6E-9927-4BDF1B5700FE}"/>
                  </a:ext>
                </a:extLst>
              </p14:cNvPr>
              <p14:cNvContentPartPr/>
              <p14:nvPr/>
            </p14:nvContentPartPr>
            <p14:xfrm>
              <a:off x="6793253" y="970305"/>
              <a:ext cx="9000" cy="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6B70C4A-AFB6-4C6E-9927-4BDF1B5700F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39613" y="862305"/>
                <a:ext cx="11664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9723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D729CE-DCE8-4169-BBC6-A6616DDB6AF1}"/>
              </a:ext>
            </a:extLst>
          </p:cNvPr>
          <p:cNvSpPr txBox="1"/>
          <p:nvPr/>
        </p:nvSpPr>
        <p:spPr>
          <a:xfrm>
            <a:off x="103807" y="654260"/>
            <a:ext cx="305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EB4191-7B06-412D-8688-DD80A2A2DD13}"/>
              </a:ext>
            </a:extLst>
          </p:cNvPr>
          <p:cNvSpPr txBox="1"/>
          <p:nvPr/>
        </p:nvSpPr>
        <p:spPr>
          <a:xfrm>
            <a:off x="4105964" y="655730"/>
            <a:ext cx="5501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Verbs followed by INFINITIVE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38BBF3-36D8-4B53-8B16-4D5130232960}"/>
              </a:ext>
            </a:extLst>
          </p:cNvPr>
          <p:cNvSpPr txBox="1"/>
          <p:nvPr/>
        </p:nvSpPr>
        <p:spPr>
          <a:xfrm>
            <a:off x="488120" y="1459890"/>
            <a:ext cx="10975010" cy="1384995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alpha val="6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offer		decide		hope		deserve		promise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agree		plan		manage		afford		threaten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refuse		arrange		fail		forget		learn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3E4C18-9649-4EBC-B67F-57D1EC7C0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07" y="3429000"/>
            <a:ext cx="11743636" cy="196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589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45E53B-09DD-4E42-BD6C-005319888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277" y="1417001"/>
            <a:ext cx="9978887" cy="5273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A57921-0CBD-44F6-9110-A0DB07C075A0}"/>
              </a:ext>
            </a:extLst>
          </p:cNvPr>
          <p:cNvSpPr txBox="1"/>
          <p:nvPr/>
        </p:nvSpPr>
        <p:spPr>
          <a:xfrm>
            <a:off x="103807" y="654260"/>
            <a:ext cx="305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DEE44D-F5EF-4A5B-AFF4-F2ABD5B6D3B2}"/>
              </a:ext>
            </a:extLst>
          </p:cNvPr>
          <p:cNvSpPr txBox="1"/>
          <p:nvPr/>
        </p:nvSpPr>
        <p:spPr>
          <a:xfrm>
            <a:off x="3162105" y="770670"/>
            <a:ext cx="67505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sz="3600" b="1" i="1" dirty="0">
                <a:solidFill>
                  <a:srgbClr val="0070C0"/>
                </a:solidFill>
                <a:highlight>
                  <a:srgbClr val="FFFF00"/>
                </a:highlight>
                <a:latin typeface="inherit"/>
              </a:rPr>
              <a:t>Verb + infinitive or ING-form</a:t>
            </a:r>
            <a:endParaRPr lang="en-US" sz="3600" b="1" i="1" dirty="0">
              <a:solidFill>
                <a:srgbClr val="0070C0"/>
              </a:solidFill>
              <a:effectLst/>
              <a:highlight>
                <a:srgbClr val="FFFF00"/>
              </a:highlight>
              <a:latin typeface="inheri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E7BF9D-4A77-44BD-BFE5-2DB80829C731}"/>
              </a:ext>
            </a:extLst>
          </p:cNvPr>
          <p:cNvSpPr txBox="1"/>
          <p:nvPr/>
        </p:nvSpPr>
        <p:spPr>
          <a:xfrm>
            <a:off x="0" y="1364627"/>
            <a:ext cx="16962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Activity 3 </a:t>
            </a:r>
          </a:p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(p. 48)</a:t>
            </a:r>
          </a:p>
        </p:txBody>
      </p:sp>
    </p:spTree>
    <p:extLst>
      <p:ext uri="{BB962C8B-B14F-4D97-AF65-F5344CB8AC3E}">
        <p14:creationId xmlns:p14="http://schemas.microsoft.com/office/powerpoint/2010/main" val="373989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A57921-0CBD-44F6-9110-A0DB07C075A0}"/>
              </a:ext>
            </a:extLst>
          </p:cNvPr>
          <p:cNvSpPr txBox="1"/>
          <p:nvPr/>
        </p:nvSpPr>
        <p:spPr>
          <a:xfrm>
            <a:off x="103807" y="654260"/>
            <a:ext cx="2320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117105-804C-46D7-B2B0-2F36736FF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07" y="1177480"/>
            <a:ext cx="5703869" cy="55148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B2EA2E-FFF0-46A9-B134-D76CE5AE9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483" y="812800"/>
            <a:ext cx="6120479" cy="587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0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9041589-DAA1-4CA8-8E2B-ECF519BE4276}"/>
              </a:ext>
            </a:extLst>
          </p:cNvPr>
          <p:cNvSpPr txBox="1"/>
          <p:nvPr/>
        </p:nvSpPr>
        <p:spPr>
          <a:xfrm>
            <a:off x="-182880" y="741276"/>
            <a:ext cx="12562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AMERICAN JETSTREAM PRE-INTERMEDIATE B</a:t>
            </a:r>
          </a:p>
        </p:txBody>
      </p:sp>
      <p:pic>
        <p:nvPicPr>
          <p:cNvPr id="1026" name="Picture 2" descr="Kết quả hình ảnh cho american jetstream pre-intermediate b">
            <a:extLst>
              <a:ext uri="{FF2B5EF4-FFF2-40B4-BE49-F238E27FC236}">
                <a16:creationId xmlns:a16="http://schemas.microsoft.com/office/drawing/2014/main" id="{BB99A583-ED2F-4ED7-92C7-D1D6F355F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892" y="1387607"/>
            <a:ext cx="4848225" cy="5338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664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920006-5698-4C8C-91A1-FF67467297B0}"/>
              </a:ext>
            </a:extLst>
          </p:cNvPr>
          <p:cNvSpPr txBox="1"/>
          <p:nvPr/>
        </p:nvSpPr>
        <p:spPr>
          <a:xfrm>
            <a:off x="103807" y="573967"/>
            <a:ext cx="305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 2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81BB0B-7BA0-4F32-98BC-88D5F075E103}"/>
              </a:ext>
            </a:extLst>
          </p:cNvPr>
          <p:cNvSpPr txBox="1"/>
          <p:nvPr/>
        </p:nvSpPr>
        <p:spPr>
          <a:xfrm>
            <a:off x="3162105" y="730522"/>
            <a:ext cx="67505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sz="3600" b="1" i="1" dirty="0">
                <a:solidFill>
                  <a:srgbClr val="0070C0"/>
                </a:solidFill>
                <a:highlight>
                  <a:srgbClr val="FFFF00"/>
                </a:highlight>
                <a:latin typeface="inherit"/>
              </a:rPr>
              <a:t>Verb + infinitive or ING-form</a:t>
            </a:r>
            <a:endParaRPr lang="en-US" sz="3600" b="1" i="1" dirty="0">
              <a:solidFill>
                <a:srgbClr val="0070C0"/>
              </a:solidFill>
              <a:effectLst/>
              <a:highlight>
                <a:srgbClr val="FFFF00"/>
              </a:highlight>
              <a:latin typeface="inheri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B03338-04A8-4CDA-A519-47F593179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76" y="1253742"/>
            <a:ext cx="11560820" cy="537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1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A57921-0CBD-44F6-9110-A0DB07C075A0}"/>
              </a:ext>
            </a:extLst>
          </p:cNvPr>
          <p:cNvSpPr txBox="1"/>
          <p:nvPr/>
        </p:nvSpPr>
        <p:spPr>
          <a:xfrm>
            <a:off x="103807" y="570615"/>
            <a:ext cx="305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 2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DEE44D-F5EF-4A5B-AFF4-F2ABD5B6D3B2}"/>
              </a:ext>
            </a:extLst>
          </p:cNvPr>
          <p:cNvSpPr txBox="1"/>
          <p:nvPr/>
        </p:nvSpPr>
        <p:spPr>
          <a:xfrm>
            <a:off x="3162105" y="770670"/>
            <a:ext cx="67505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sz="3600" b="1" i="1" dirty="0">
                <a:solidFill>
                  <a:srgbClr val="0070C0"/>
                </a:solidFill>
                <a:highlight>
                  <a:srgbClr val="FFFF00"/>
                </a:highlight>
                <a:latin typeface="inherit"/>
              </a:rPr>
              <a:t>Verb + infinitive or ING-form</a:t>
            </a:r>
            <a:endParaRPr lang="en-US" sz="3600" b="1" i="1" dirty="0">
              <a:solidFill>
                <a:srgbClr val="0070C0"/>
              </a:solidFill>
              <a:effectLst/>
              <a:highlight>
                <a:srgbClr val="FFFF00"/>
              </a:highlight>
              <a:latin typeface="inheri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2898A6-B9ED-41E9-B838-F49634D1A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84" y="1617056"/>
            <a:ext cx="11288831" cy="469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5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F915C2-3D3C-4902-AB3A-1116BE78C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37" y="1550816"/>
            <a:ext cx="11740072" cy="48640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E70E14-E028-41CB-84D1-FBE80557D97E}"/>
              </a:ext>
            </a:extLst>
          </p:cNvPr>
          <p:cNvSpPr txBox="1"/>
          <p:nvPr/>
        </p:nvSpPr>
        <p:spPr>
          <a:xfrm>
            <a:off x="103806" y="654260"/>
            <a:ext cx="5115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 PRACTICE </a:t>
            </a:r>
          </a:p>
        </p:txBody>
      </p:sp>
    </p:spTree>
    <p:extLst>
      <p:ext uri="{BB962C8B-B14F-4D97-AF65-F5344CB8AC3E}">
        <p14:creationId xmlns:p14="http://schemas.microsoft.com/office/powerpoint/2010/main" val="107792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924B5F-5434-4098-877D-564D38617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21" y="1378634"/>
            <a:ext cx="10058697" cy="39774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A451C2-0AC6-40EF-B70F-A610C64F8946}"/>
              </a:ext>
            </a:extLst>
          </p:cNvPr>
          <p:cNvSpPr txBox="1"/>
          <p:nvPr/>
        </p:nvSpPr>
        <p:spPr>
          <a:xfrm>
            <a:off x="103806" y="654260"/>
            <a:ext cx="5115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 PRACTICE </a:t>
            </a:r>
          </a:p>
        </p:txBody>
      </p:sp>
    </p:spTree>
    <p:extLst>
      <p:ext uri="{BB962C8B-B14F-4D97-AF65-F5344CB8AC3E}">
        <p14:creationId xmlns:p14="http://schemas.microsoft.com/office/powerpoint/2010/main" val="380433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5EFB5C-0194-4587-A117-3ECBD761F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81" y="1609724"/>
            <a:ext cx="11228908" cy="45940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8EF84A-3B1C-4D53-AC8C-FBBBC66A3282}"/>
              </a:ext>
            </a:extLst>
          </p:cNvPr>
          <p:cNvSpPr txBox="1"/>
          <p:nvPr/>
        </p:nvSpPr>
        <p:spPr>
          <a:xfrm>
            <a:off x="103806" y="654260"/>
            <a:ext cx="5115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 PRACTICE </a:t>
            </a:r>
          </a:p>
        </p:txBody>
      </p:sp>
    </p:spTree>
    <p:extLst>
      <p:ext uri="{BB962C8B-B14F-4D97-AF65-F5344CB8AC3E}">
        <p14:creationId xmlns:p14="http://schemas.microsoft.com/office/powerpoint/2010/main" val="298837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31B9B1-9344-4927-91BA-3D3F59072375}"/>
              </a:ext>
            </a:extLst>
          </p:cNvPr>
          <p:cNvSpPr txBox="1"/>
          <p:nvPr/>
        </p:nvSpPr>
        <p:spPr>
          <a:xfrm>
            <a:off x="4663695" y="871307"/>
            <a:ext cx="2864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E29F90-1682-4FBC-B8A6-EEF635459AFB}"/>
              </a:ext>
            </a:extLst>
          </p:cNvPr>
          <p:cNvSpPr txBox="1"/>
          <p:nvPr/>
        </p:nvSpPr>
        <p:spPr>
          <a:xfrm>
            <a:off x="230690" y="3275924"/>
            <a:ext cx="7042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Grammar: Verbs followed by infinitive or </a:t>
            </a:r>
            <a:r>
              <a:rPr lang="en-US" sz="24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ing</a:t>
            </a: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-form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EA731C-8926-4A02-BA88-5065C0CB0F0F}"/>
              </a:ext>
            </a:extLst>
          </p:cNvPr>
          <p:cNvSpPr txBox="1"/>
          <p:nvPr/>
        </p:nvSpPr>
        <p:spPr>
          <a:xfrm>
            <a:off x="315098" y="5251550"/>
            <a:ext cx="10734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https://www.youtube.com/watch?v=t-S9FNz1ZRA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17F0E7-44B2-4A13-B05E-39B92307F07F}"/>
              </a:ext>
            </a:extLst>
          </p:cNvPr>
          <p:cNvSpPr txBox="1"/>
          <p:nvPr/>
        </p:nvSpPr>
        <p:spPr>
          <a:xfrm>
            <a:off x="272894" y="4725344"/>
            <a:ext cx="11356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Listening and watching the video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4E7FC0-3464-4AED-BB5E-1C88AFFE71E8}"/>
              </a:ext>
            </a:extLst>
          </p:cNvPr>
          <p:cNvSpPr txBox="1"/>
          <p:nvPr/>
        </p:nvSpPr>
        <p:spPr>
          <a:xfrm>
            <a:off x="315098" y="5774770"/>
            <a:ext cx="10734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https://www.youtube.com/watch?v=PT85QlyEjQI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2F6541-88F7-4870-98AE-9F2BFF54B88B}"/>
              </a:ext>
            </a:extLst>
          </p:cNvPr>
          <p:cNvSpPr txBox="1"/>
          <p:nvPr/>
        </p:nvSpPr>
        <p:spPr>
          <a:xfrm>
            <a:off x="272894" y="3759622"/>
            <a:ext cx="10734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https://www.youtube.com/watch?v=Z3OcDGwW3GA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B6F7FC-EAFF-431A-A3F0-5E5FF09B7C26}"/>
              </a:ext>
            </a:extLst>
          </p:cNvPr>
          <p:cNvSpPr txBox="1"/>
          <p:nvPr/>
        </p:nvSpPr>
        <p:spPr>
          <a:xfrm>
            <a:off x="230690" y="2310202"/>
            <a:ext cx="10734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https://www.youtube.com/watch?v=_Uki0qZocjE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D1D614-4BA3-4350-AB3D-D551DCFDEB84}"/>
              </a:ext>
            </a:extLst>
          </p:cNvPr>
          <p:cNvSpPr txBox="1"/>
          <p:nvPr/>
        </p:nvSpPr>
        <p:spPr>
          <a:xfrm>
            <a:off x="230690" y="1694756"/>
            <a:ext cx="7042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Vocabulary: Wedding</a:t>
            </a:r>
          </a:p>
        </p:txBody>
      </p:sp>
    </p:spTree>
    <p:extLst>
      <p:ext uri="{BB962C8B-B14F-4D97-AF65-F5344CB8AC3E}">
        <p14:creationId xmlns:p14="http://schemas.microsoft.com/office/powerpoint/2010/main" val="316923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2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38464"/>
            <a:ext cx="8229600" cy="889144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TEACHER’S </a:t>
            </a:r>
            <a:r>
              <a:rPr lang="vi-VN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PERSONAL INFORMATION</a:t>
            </a:r>
            <a:endParaRPr lang="en-US" sz="3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828801"/>
            <a:ext cx="8458200" cy="3276600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Name: Nguyen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Thanh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Loan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Facebook: Loan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Ngu</a:t>
            </a:r>
            <a:r>
              <a:rPr lang="vi-VN" dirty="0">
                <a:latin typeface="Times New Roman" pitchFamily="18" charset="0"/>
                <a:cs typeface="Times New Roman" pitchFamily="18" charset="0"/>
              </a:rPr>
              <a:t>yễn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Thanh</a:t>
            </a:r>
            <a:endParaRPr lang="vi-VN" dirty="0">
              <a:latin typeface="Times New Roman" pitchFamily="18" charset="0"/>
              <a:cs typeface="Times New Roman" pitchFamily="18" charset="0"/>
            </a:endParaRPr>
          </a:p>
          <a:p>
            <a:r>
              <a:rPr lang="vi-VN" dirty="0">
                <a:latin typeface="Times New Roman" pitchFamily="18" charset="0"/>
                <a:cs typeface="Times New Roman" pitchFamily="18" charset="0"/>
              </a:rPr>
              <a:t>Mobile number: 0942 255 937</a:t>
            </a:r>
          </a:p>
          <a:p>
            <a:r>
              <a:rPr lang="vi-VN" dirty="0">
                <a:latin typeface="Times New Roman" pitchFamily="18" charset="0"/>
                <a:cs typeface="Times New Roman" pitchFamily="18" charset="0"/>
              </a:rPr>
              <a:t>Email:  loannguyenthanh1978@gmail.co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53327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9F3683-27C2-49FA-AE53-E127016F0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1405846"/>
            <a:ext cx="10953750" cy="15296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8FEEEB-9C0B-49BF-9191-D00D7D8B2E59}"/>
              </a:ext>
            </a:extLst>
          </p:cNvPr>
          <p:cNvSpPr txBox="1"/>
          <p:nvPr/>
        </p:nvSpPr>
        <p:spPr>
          <a:xfrm>
            <a:off x="3117732" y="622379"/>
            <a:ext cx="5518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Expressing strong feelings </a:t>
            </a:r>
            <a:endParaRPr lang="en-US" sz="3200" b="1" dirty="0">
              <a:solidFill>
                <a:srgbClr val="00B050"/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2F9C27-4E9E-45BE-BF5D-0C317FC70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041" y="2731169"/>
            <a:ext cx="7978502" cy="395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24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488585-A234-463E-808F-870A49148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5" y="537030"/>
            <a:ext cx="11001828" cy="618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641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3F8ABA-E0CD-43DB-8E63-FB7C5F8E9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3" y="653143"/>
            <a:ext cx="11683999" cy="603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22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A9BF722-179B-4DC1-BEEB-788098EBC6B7}"/>
              </a:ext>
            </a:extLst>
          </p:cNvPr>
          <p:cNvSpPr txBox="1"/>
          <p:nvPr/>
        </p:nvSpPr>
        <p:spPr>
          <a:xfrm>
            <a:off x="0" y="734230"/>
            <a:ext cx="2292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 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99E8A9-1C30-40B7-BBFE-FA47DD252E69}"/>
              </a:ext>
            </a:extLst>
          </p:cNvPr>
          <p:cNvSpPr txBox="1"/>
          <p:nvPr/>
        </p:nvSpPr>
        <p:spPr>
          <a:xfrm>
            <a:off x="3457290" y="672675"/>
            <a:ext cx="7639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SPECIAL OCCASIONS</a:t>
            </a:r>
          </a:p>
        </p:txBody>
      </p:sp>
      <p:pic>
        <p:nvPicPr>
          <p:cNvPr id="2" name="Picture 2" descr="Brighton Wedding Venues | The Grand Brighton">
            <a:extLst>
              <a:ext uri="{FF2B5EF4-FFF2-40B4-BE49-F238E27FC236}">
                <a16:creationId xmlns:a16="http://schemas.microsoft.com/office/drawing/2014/main" id="{8FE4DC54-BFA2-43BF-806C-7991B57D5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47" y="2354709"/>
            <a:ext cx="5810719" cy="43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I'm Getting The Wedding of My Dreams By Going Super-Small">
            <a:extLst>
              <a:ext uri="{FF2B5EF4-FFF2-40B4-BE49-F238E27FC236}">
                <a16:creationId xmlns:a16="http://schemas.microsoft.com/office/drawing/2014/main" id="{AF99C38E-192E-4DED-9C02-D8A6A5784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610" y="2354709"/>
            <a:ext cx="5785390" cy="43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75EB33-0FA7-4571-A329-623842E55D48}"/>
              </a:ext>
            </a:extLst>
          </p:cNvPr>
          <p:cNvSpPr txBox="1"/>
          <p:nvPr/>
        </p:nvSpPr>
        <p:spPr>
          <a:xfrm>
            <a:off x="5585792" y="1202733"/>
            <a:ext cx="35979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/ˈ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speʃl</a:t>
            </a:r>
            <a:r>
              <a:rPr lang="en-US" sz="2800" dirty="0">
                <a:solidFill>
                  <a:srgbClr val="333333"/>
                </a:solidFill>
                <a:latin typeface="Lucida Sans Unicode" panose="020B0602030504020204" pitchFamily="34" charset="0"/>
              </a:rPr>
              <a:t> 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əˈkeɪʒn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endParaRPr 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476EAA-CD0F-4AB3-9D2D-97D650CCF7C7}"/>
              </a:ext>
            </a:extLst>
          </p:cNvPr>
          <p:cNvSpPr txBox="1"/>
          <p:nvPr/>
        </p:nvSpPr>
        <p:spPr>
          <a:xfrm>
            <a:off x="3457290" y="1686152"/>
            <a:ext cx="8285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a particular time when something happens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780697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7615E1-AA83-483A-9B84-D12B5773C8DC}"/>
              </a:ext>
            </a:extLst>
          </p:cNvPr>
          <p:cNvSpPr txBox="1"/>
          <p:nvPr/>
        </p:nvSpPr>
        <p:spPr>
          <a:xfrm>
            <a:off x="41285" y="728353"/>
            <a:ext cx="2292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 12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83AA35-54FA-4482-B0F1-5CF1CCEE05FE}"/>
              </a:ext>
            </a:extLst>
          </p:cNvPr>
          <p:cNvSpPr txBox="1"/>
          <p:nvPr/>
        </p:nvSpPr>
        <p:spPr>
          <a:xfrm>
            <a:off x="41285" y="1518821"/>
            <a:ext cx="2292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Lesson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CBF4F9-4CF3-4498-8106-58D569193B5F}"/>
              </a:ext>
            </a:extLst>
          </p:cNvPr>
          <p:cNvSpPr txBox="1"/>
          <p:nvPr/>
        </p:nvSpPr>
        <p:spPr>
          <a:xfrm>
            <a:off x="3364524" y="1780431"/>
            <a:ext cx="76398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Making it memorable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7DC7DE-7429-4FDB-A459-40C9F1043367}"/>
              </a:ext>
            </a:extLst>
          </p:cNvPr>
          <p:cNvSpPr txBox="1"/>
          <p:nvPr/>
        </p:nvSpPr>
        <p:spPr>
          <a:xfrm>
            <a:off x="3364524" y="894958"/>
            <a:ext cx="7639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SPECIAL OCCASIONS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49B08F-B3B5-48F1-BC5A-801BA56DF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97" y="3429000"/>
            <a:ext cx="9427393" cy="242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97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67699CD-8C12-43F4-B54D-C1AF682B8787}"/>
              </a:ext>
            </a:extLst>
          </p:cNvPr>
          <p:cNvSpPr txBox="1"/>
          <p:nvPr/>
        </p:nvSpPr>
        <p:spPr>
          <a:xfrm>
            <a:off x="2856912" y="546195"/>
            <a:ext cx="7262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Weddings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A9F851-B850-4F06-8FD6-54C6BA301B08}"/>
              </a:ext>
            </a:extLst>
          </p:cNvPr>
          <p:cNvSpPr txBox="1"/>
          <p:nvPr/>
        </p:nvSpPr>
        <p:spPr>
          <a:xfrm>
            <a:off x="0" y="549993"/>
            <a:ext cx="3058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22D98B-0C4C-4801-94AC-051A74F68E41}"/>
              </a:ext>
            </a:extLst>
          </p:cNvPr>
          <p:cNvSpPr txBox="1"/>
          <p:nvPr/>
        </p:nvSpPr>
        <p:spPr>
          <a:xfrm>
            <a:off x="-201386" y="5020286"/>
            <a:ext cx="3058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memorable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90D664-B9D9-489D-879C-651AA21B90FC}"/>
              </a:ext>
            </a:extLst>
          </p:cNvPr>
          <p:cNvSpPr txBox="1"/>
          <p:nvPr/>
        </p:nvSpPr>
        <p:spPr>
          <a:xfrm>
            <a:off x="100795" y="5533245"/>
            <a:ext cx="2453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/ˈ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memərəbl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C5FBE2-A343-4E5C-8E36-658298F64633}"/>
              </a:ext>
            </a:extLst>
          </p:cNvPr>
          <p:cNvSpPr txBox="1"/>
          <p:nvPr/>
        </p:nvSpPr>
        <p:spPr>
          <a:xfrm>
            <a:off x="5283673" y="5056191"/>
            <a:ext cx="75217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worth 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remembering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or easy to remember, especially because of being special or unusual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8AD94B-0ED2-4B83-B089-E7617D5BA4EF}"/>
              </a:ext>
            </a:extLst>
          </p:cNvPr>
          <p:cNvSpPr txBox="1"/>
          <p:nvPr/>
        </p:nvSpPr>
        <p:spPr>
          <a:xfrm>
            <a:off x="330128" y="6273665"/>
            <a:ext cx="93294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2800" b="0" i="1" dirty="0">
                <a:solidFill>
                  <a:srgbClr val="333333"/>
                </a:solidFill>
                <a:effectLst/>
                <a:latin typeface="inherit"/>
              </a:rPr>
              <a:t>Ex: The holiday provided many memorable moments..</a:t>
            </a:r>
          </a:p>
        </p:txBody>
      </p:sp>
      <p:pic>
        <p:nvPicPr>
          <p:cNvPr id="2" name="Picture 2" descr="Memorable moments from Taapsee Pannu's Maldivian vacation!">
            <a:extLst>
              <a:ext uri="{FF2B5EF4-FFF2-40B4-BE49-F238E27FC236}">
                <a16:creationId xmlns:a16="http://schemas.microsoft.com/office/drawing/2014/main" id="{A30345CD-1AB2-4A88-93F9-18E79D38A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5" y="1128919"/>
            <a:ext cx="5585794" cy="395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Buy Camera For Beginners – Video Camera Online">
            <a:extLst>
              <a:ext uri="{FF2B5EF4-FFF2-40B4-BE49-F238E27FC236}">
                <a16:creationId xmlns:a16="http://schemas.microsoft.com/office/drawing/2014/main" id="{4F0FB9B9-E0E9-4A43-B983-43CE71C8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71707"/>
            <a:ext cx="5897085" cy="393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1CA525-F262-4F2D-9880-B7A827696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3459" y="5139598"/>
            <a:ext cx="2730214" cy="95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34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E06941C113C541AC0457BC9259608C" ma:contentTypeVersion="5" ma:contentTypeDescription="Create a new document." ma:contentTypeScope="" ma:versionID="1d9ce00807974bf0693c4f1f40f58f89">
  <xsd:schema xmlns:xsd="http://www.w3.org/2001/XMLSchema" xmlns:xs="http://www.w3.org/2001/XMLSchema" xmlns:p="http://schemas.microsoft.com/office/2006/metadata/properties" xmlns:ns3="39a131ec-e19d-42be-8591-3fcdfcf2f7e2" xmlns:ns4="444932da-0485-4473-8ae7-3ece2cf45c2a" targetNamespace="http://schemas.microsoft.com/office/2006/metadata/properties" ma:root="true" ma:fieldsID="c79fde4dcb096ded0c793d0d609ed09a" ns3:_="" ns4:_="">
    <xsd:import namespace="39a131ec-e19d-42be-8591-3fcdfcf2f7e2"/>
    <xsd:import namespace="444932da-0485-4473-8ae7-3ece2cf45c2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a131ec-e19d-42be-8591-3fcdfcf2f7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4932da-0485-4473-8ae7-3ece2cf45c2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6F970B2-B050-4944-8B32-5AFF68B2FA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9a131ec-e19d-42be-8591-3fcdfcf2f7e2"/>
    <ds:schemaRef ds:uri="444932da-0485-4473-8ae7-3ece2cf45c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864AB00-461D-41AA-B1E9-202FD92224A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4601EF8-5C84-4079-BD75-F6A38807A137}">
  <ds:schemaRefs>
    <ds:schemaRef ds:uri="39a131ec-e19d-42be-8591-3fcdfcf2f7e2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444932da-0485-4473-8ae7-3ece2cf45c2a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2072</TotalTime>
  <Words>518</Words>
  <Application>Microsoft Office PowerPoint</Application>
  <PresentationFormat>Widescreen</PresentationFormat>
  <Paragraphs>113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inherit</vt:lpstr>
      <vt:lpstr>Arial</vt:lpstr>
      <vt:lpstr>Calibri</vt:lpstr>
      <vt:lpstr>Calibri Light</vt:lpstr>
      <vt:lpstr>Lucida Sans Unicode</vt:lpstr>
      <vt:lpstr>Source Sans Pro</vt:lpstr>
      <vt:lpstr>Times New Roman</vt:lpstr>
      <vt:lpstr>Office Theme</vt:lpstr>
      <vt:lpstr>PowerPoint Presentation</vt:lpstr>
      <vt:lpstr>PowerPoint Presentation</vt:lpstr>
      <vt:lpstr>TEACHER’S PERSONAL INFORMATION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Loan Nguyen Thanh</dc:creator>
  <cp:lastModifiedBy>Keios Starqua</cp:lastModifiedBy>
  <cp:revision>134</cp:revision>
  <dcterms:created xsi:type="dcterms:W3CDTF">2021-02-07T08:41:03Z</dcterms:created>
  <dcterms:modified xsi:type="dcterms:W3CDTF">2021-11-24T07:24:53Z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0x01010082E06941C113C541AC0457BC9259608C</vt:lpwstr>
  </property>
</Properties>
</file>